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67" r:id="rId6"/>
    <p:sldId id="256" r:id="rId7"/>
    <p:sldId id="257" r:id="rId8"/>
    <p:sldId id="258" r:id="rId9"/>
    <p:sldId id="259" r:id="rId10"/>
    <p:sldId id="260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D3EC4A-F98D-49C5-8893-853DBC4826E1}" v="3" dt="2021-03-19T09:41:24.088"/>
    <p1510:client id="{366D969A-50D4-4386-9E83-656574EDF38A}" v="2" dt="2021-04-13T07:21:16.868"/>
    <p1510:client id="{5202D20E-6D3C-42EC-84AF-30201371198E}" v="2" dt="2021-04-07T11:08:51.220"/>
    <p1510:client id="{610CFAC8-9B39-4F8C-822B-95F7C90E6A2E}" v="2" dt="2021-04-02T11:16:49.320"/>
    <p1510:client id="{8994B393-30CE-4576-9FF3-A91FE8518D15}" v="2" dt="2021-04-07T11:27:07.515"/>
    <p1510:client id="{CE75DE69-E353-4CBC-A24B-DE19BC93CEA7}" v="20" dt="2021-04-02T11:29:53.6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F0C8FD-64F3-4FC7-8020-BA959BF04B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C3CBE67-2D67-4CAA-9099-AC60745668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8B910B7-11F4-417E-AEFE-9F5AA9DDB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2247643-4444-4443-B523-89747BAC6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38F940C-AC45-4860-9A96-4EABB6B94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02097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81C5AD-809E-4A97-9FD0-7D5DCAA4E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C6C03F3-AC17-4512-8311-44DE62DED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3485D5C-48C9-4BF0-BC34-E613E9A60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E9C16AA-C098-40C6-9E53-BE39F0439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AFCDEB-A261-4F77-BF13-70D0FE078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32045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C8CDC4-BB1A-4840-94FB-665216CFC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978BCD7-9C0F-4298-BB43-7146B39E50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6EFE6B7-25BA-4FD2-8EF6-646650807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7EB8A75-23AA-4C6E-B5DE-CB1774306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1B652B-3CA3-4283-8415-27AE68407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4736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A882FD8-C7FA-4081-AF70-0AD7CC7B7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7CF9008-0F11-47DE-AB10-AD073C6287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AC33FFC-B8E6-468F-89A7-52323B2481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D85AE12-D26A-4DCA-9EB4-99EB75717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AD76DC-8F2E-451C-A46E-E616E2132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6F56930-DF18-44C6-A288-86F34F8BC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2407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0EC85D-1564-420B-AE30-BC929EBE0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E51E5AB-5C35-4213-8B31-0128FA2D9A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8D0CEB4-84FF-469A-88AC-08DAA89B75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A210C3A-3E63-4AC8-BB4F-4512FFE9C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0742D1F-5E34-44F1-B05E-BEEAFF7CC9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5B476C81-1CAE-4D9A-950A-05F5D7486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F53C04F4-37F5-4D0D-BDC7-355EB90A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020F3E71-C4C3-4E30-BF11-B80AAB3D0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73564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1406C92-EA3B-4177-89EC-9A79043A1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BA87E0D-2228-4DA4-8D0E-87CD87850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D32BBDD-6CCA-40E6-AD16-6CCD345DA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2666216-0A12-4D8B-A86C-2762D25E0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84381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591356F-48CB-495F-ABAD-F09644C15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B1A5748-9528-4E31-B8F5-CC62941E1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949FA97-2672-451C-B0A3-15721FD41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52772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7B71C8-88E3-4181-A8A1-E533F90DE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E10ED2B-2480-49B3-B812-F8F702DA8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36A0DE0-C06B-4D70-A213-A2F6EC84D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7258A35-FAC3-4F6E-A104-264EBAC8E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D3D6301-9BE7-488F-803F-2BAD13F65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5516505-EF7F-42E5-B2DF-D0738DE91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8736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8C828C1-B7B1-4D33-8497-87F660F6B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A814C41D-A8D3-4A60-AA49-27DFABA812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5DE596D-38E1-4A9D-B048-05690CC0CA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0221E3-68EA-46A9-B676-B7E7D7FA2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EF0F49-E3B7-4B89-A6C3-B5D5D9781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910BCC5-A927-4C55-A998-E830ED89A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0864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5B22E1-BF1E-430E-BBDF-2282110C5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261D8AF-7FC9-4A55-9440-9453A29CDD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48A9426-C361-4CFC-9AFD-5EFE554C3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B404008-0313-4E4B-83B6-29D813989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18E0E6F-D76A-48F7-9B43-75026F023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07451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101A65E-ACCB-413B-AA24-C657C73ECF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164992A-06B0-4AB8-9078-837F1F0085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5E20E05-DFD6-4565-B6AD-285997FA9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3D76082-BD50-4BC1-8E51-2D5750C06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C6440C1-B4E6-444B-8D86-7EB4BB44D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6445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B8B686E-EAE8-49A0-8C9B-EDF39267F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D267788-02D1-4645-A107-7AC5D04EB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0DB57ED-9C39-4746-86D5-58391D98A2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E93EE3-417A-4FFE-AB1C-64259DBC4619}" type="datetimeFigureOut">
              <a:rPr lang="nl-NL" smtClean="0"/>
              <a:t>26-5-2021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3BEB389-7BC3-4629-A239-1464F6FED7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D7499EB-7BE7-47C9-BD85-CD58114D96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25F5B-B7B2-4294-9228-59E8C5F30219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33910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choolsaslivinglabs.eu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DAC5B6-20CE-447F-8BA1-F2274AC7A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D22B31-BF8F-446B-9009-8A251FB17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Afbeelding 2" descr="Afbeelding met tekst&#10;&#10;Automatisch gegenereerde beschrijving">
            <a:extLst>
              <a:ext uri="{FF2B5EF4-FFF2-40B4-BE49-F238E27FC236}">
                <a16:creationId xmlns:a16="http://schemas.microsoft.com/office/drawing/2014/main" id="{DB12F22D-5F49-4CC8-AC8A-83B555A46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1844" y="1746037"/>
            <a:ext cx="4768755" cy="3017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568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B7E676-2207-4FF7-A097-317E4FFFA9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C0D6B23-011A-414C-8870-6A099E303D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nl-NL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7B6F4A70-6B78-457E-899D-505CCD3A1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13" y="717810"/>
            <a:ext cx="11182350" cy="4724400"/>
          </a:xfrm>
          <a:prstGeom prst="rect">
            <a:avLst/>
          </a:prstGeom>
        </p:spPr>
      </p:pic>
      <p:cxnSp>
        <p:nvCxnSpPr>
          <p:cNvPr id="6" name="Rechte verbindingslijn 5">
            <a:extLst>
              <a:ext uri="{FF2B5EF4-FFF2-40B4-BE49-F238E27FC236}">
                <a16:creationId xmlns:a16="http://schemas.microsoft.com/office/drawing/2014/main" id="{35F8B3D8-965C-49EF-93C8-32CFB6F0A03C}"/>
              </a:ext>
            </a:extLst>
          </p:cNvPr>
          <p:cNvCxnSpPr/>
          <p:nvPr/>
        </p:nvCxnSpPr>
        <p:spPr>
          <a:xfrm>
            <a:off x="1631092" y="3772930"/>
            <a:ext cx="718339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Rechte verbindingslijn 6">
            <a:extLst>
              <a:ext uri="{FF2B5EF4-FFF2-40B4-BE49-F238E27FC236}">
                <a16:creationId xmlns:a16="http://schemas.microsoft.com/office/drawing/2014/main" id="{C0CE5858-8395-479F-9040-389B5DAC877A}"/>
              </a:ext>
            </a:extLst>
          </p:cNvPr>
          <p:cNvCxnSpPr/>
          <p:nvPr/>
        </p:nvCxnSpPr>
        <p:spPr>
          <a:xfrm>
            <a:off x="1631092" y="4287795"/>
            <a:ext cx="718339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Rechte verbindingslijn 7">
            <a:extLst>
              <a:ext uri="{FF2B5EF4-FFF2-40B4-BE49-F238E27FC236}">
                <a16:creationId xmlns:a16="http://schemas.microsoft.com/office/drawing/2014/main" id="{2A1E2D23-C5D9-4125-8616-A0E534AC26E1}"/>
              </a:ext>
            </a:extLst>
          </p:cNvPr>
          <p:cNvCxnSpPr>
            <a:cxnSpLocks/>
          </p:cNvCxnSpPr>
          <p:nvPr/>
        </p:nvCxnSpPr>
        <p:spPr>
          <a:xfrm>
            <a:off x="1631092" y="3505844"/>
            <a:ext cx="53545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0808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C670C3C8-7FEE-4A30-A791-A420FB292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372" y="1657350"/>
            <a:ext cx="10829925" cy="3543300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64E14966-D3B3-48D0-911B-C0E91C4EAADB}"/>
              </a:ext>
            </a:extLst>
          </p:cNvPr>
          <p:cNvSpPr txBox="1"/>
          <p:nvPr/>
        </p:nvSpPr>
        <p:spPr>
          <a:xfrm>
            <a:off x="5486400" y="6077806"/>
            <a:ext cx="8682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/>
              <a:t>https://projectmanagementsite.nl/stakeholdersanalyse/</a:t>
            </a:r>
          </a:p>
        </p:txBody>
      </p:sp>
      <p:cxnSp>
        <p:nvCxnSpPr>
          <p:cNvPr id="5" name="Rechte verbindingslijn met pijl 4">
            <a:extLst>
              <a:ext uri="{FF2B5EF4-FFF2-40B4-BE49-F238E27FC236}">
                <a16:creationId xmlns:a16="http://schemas.microsoft.com/office/drawing/2014/main" id="{584F74DD-A69E-4C35-B710-DD6C7F0E1B1C}"/>
              </a:ext>
            </a:extLst>
          </p:cNvPr>
          <p:cNvCxnSpPr>
            <a:cxnSpLocks/>
          </p:cNvCxnSpPr>
          <p:nvPr/>
        </p:nvCxnSpPr>
        <p:spPr>
          <a:xfrm>
            <a:off x="8616778" y="3954162"/>
            <a:ext cx="0" cy="21236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Tekstvak 8">
            <a:extLst>
              <a:ext uri="{FF2B5EF4-FFF2-40B4-BE49-F238E27FC236}">
                <a16:creationId xmlns:a16="http://schemas.microsoft.com/office/drawing/2014/main" id="{4CDF8304-5F38-40A2-9001-065E463846FF}"/>
              </a:ext>
            </a:extLst>
          </p:cNvPr>
          <p:cNvSpPr txBox="1"/>
          <p:nvPr/>
        </p:nvSpPr>
        <p:spPr>
          <a:xfrm>
            <a:off x="6470178" y="5538626"/>
            <a:ext cx="23724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/>
              <a:t>Welke ga je benaderen?</a:t>
            </a:r>
          </a:p>
        </p:txBody>
      </p:sp>
      <p:cxnSp>
        <p:nvCxnSpPr>
          <p:cNvPr id="10" name="Rechte verbindingslijn met pijl 9">
            <a:extLst>
              <a:ext uri="{FF2B5EF4-FFF2-40B4-BE49-F238E27FC236}">
                <a16:creationId xmlns:a16="http://schemas.microsoft.com/office/drawing/2014/main" id="{38B88415-07EE-440B-B9E2-E4555BC8E1B0}"/>
              </a:ext>
            </a:extLst>
          </p:cNvPr>
          <p:cNvCxnSpPr>
            <a:cxnSpLocks/>
          </p:cNvCxnSpPr>
          <p:nvPr/>
        </p:nvCxnSpPr>
        <p:spPr>
          <a:xfrm>
            <a:off x="7994822" y="4314225"/>
            <a:ext cx="0" cy="129488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kstvak 11">
            <a:extLst>
              <a:ext uri="{FF2B5EF4-FFF2-40B4-BE49-F238E27FC236}">
                <a16:creationId xmlns:a16="http://schemas.microsoft.com/office/drawing/2014/main" id="{373764FE-B4B8-4395-9ED9-0FC8EB4538E6}"/>
              </a:ext>
            </a:extLst>
          </p:cNvPr>
          <p:cNvSpPr txBox="1"/>
          <p:nvPr/>
        </p:nvSpPr>
        <p:spPr>
          <a:xfrm>
            <a:off x="9068573" y="5028300"/>
            <a:ext cx="2324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/>
              <a:t>Zo veel mogelijk,</a:t>
            </a:r>
            <a:br>
              <a:rPr lang="nl-NL" sz="1400"/>
            </a:br>
            <a:r>
              <a:rPr lang="nl-NL" sz="1400"/>
              <a:t>alles wat je kunt bedenken!</a:t>
            </a:r>
          </a:p>
        </p:txBody>
      </p:sp>
      <p:cxnSp>
        <p:nvCxnSpPr>
          <p:cNvPr id="13" name="Rechte verbindingslijn met pijl 12">
            <a:extLst>
              <a:ext uri="{FF2B5EF4-FFF2-40B4-BE49-F238E27FC236}">
                <a16:creationId xmlns:a16="http://schemas.microsoft.com/office/drawing/2014/main" id="{05D95B94-10A3-4392-8F06-74ED96417A6C}"/>
              </a:ext>
            </a:extLst>
          </p:cNvPr>
          <p:cNvCxnSpPr>
            <a:cxnSpLocks/>
          </p:cNvCxnSpPr>
          <p:nvPr/>
        </p:nvCxnSpPr>
        <p:spPr>
          <a:xfrm>
            <a:off x="10017210" y="3163330"/>
            <a:ext cx="0" cy="185265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Rechte verbindingslijn met pijl 15">
            <a:extLst>
              <a:ext uri="{FF2B5EF4-FFF2-40B4-BE49-F238E27FC236}">
                <a16:creationId xmlns:a16="http://schemas.microsoft.com/office/drawing/2014/main" id="{687F846E-EF9F-4885-9FCB-6E494CE7F088}"/>
              </a:ext>
            </a:extLst>
          </p:cNvPr>
          <p:cNvCxnSpPr>
            <a:cxnSpLocks/>
          </p:cNvCxnSpPr>
          <p:nvPr/>
        </p:nvCxnSpPr>
        <p:spPr>
          <a:xfrm>
            <a:off x="6318421" y="3543213"/>
            <a:ext cx="0" cy="141845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kstvak 17">
            <a:extLst>
              <a:ext uri="{FF2B5EF4-FFF2-40B4-BE49-F238E27FC236}">
                <a16:creationId xmlns:a16="http://schemas.microsoft.com/office/drawing/2014/main" id="{6D12F71D-E616-4A90-803F-32563D05E737}"/>
              </a:ext>
            </a:extLst>
          </p:cNvPr>
          <p:cNvSpPr txBox="1"/>
          <p:nvPr/>
        </p:nvSpPr>
        <p:spPr>
          <a:xfrm>
            <a:off x="5486400" y="4854485"/>
            <a:ext cx="2508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/>
              <a:t>Waar moeten goede</a:t>
            </a:r>
            <a:br>
              <a:rPr lang="nl-NL" sz="1400"/>
            </a:br>
            <a:r>
              <a:rPr lang="nl-NL" sz="1400"/>
              <a:t>stakeholders aan voldoen?</a:t>
            </a:r>
          </a:p>
        </p:txBody>
      </p:sp>
    </p:spTree>
    <p:extLst>
      <p:ext uri="{BB962C8B-B14F-4D97-AF65-F5344CB8AC3E}">
        <p14:creationId xmlns:p14="http://schemas.microsoft.com/office/powerpoint/2010/main" val="3379226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2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Afbeelding 1" descr="Afbeelding met tekst&#10;&#10;Automatisch gegenereerde beschrijving">
            <a:extLst>
              <a:ext uri="{FF2B5EF4-FFF2-40B4-BE49-F238E27FC236}">
                <a16:creationId xmlns:a16="http://schemas.microsoft.com/office/drawing/2014/main" id="{1EAA28E0-4FC0-4BE9-A909-0BD906375B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0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C27C9433-791F-425D-83FD-882CFD3B6636}"/>
              </a:ext>
            </a:extLst>
          </p:cNvPr>
          <p:cNvSpPr txBox="1"/>
          <p:nvPr/>
        </p:nvSpPr>
        <p:spPr>
          <a:xfrm>
            <a:off x="6334897" y="4280242"/>
            <a:ext cx="4502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/>
              <a:t>Sluit je niet bij voorbaat al stakeholders uit?</a:t>
            </a:r>
          </a:p>
        </p:txBody>
      </p:sp>
      <p:cxnSp>
        <p:nvCxnSpPr>
          <p:cNvPr id="5" name="Rechte verbindingslijn met pijl 4">
            <a:extLst>
              <a:ext uri="{FF2B5EF4-FFF2-40B4-BE49-F238E27FC236}">
                <a16:creationId xmlns:a16="http://schemas.microsoft.com/office/drawing/2014/main" id="{DE4EFA50-55E0-4013-9C9A-07CB492610A4}"/>
              </a:ext>
            </a:extLst>
          </p:cNvPr>
          <p:cNvCxnSpPr>
            <a:cxnSpLocks/>
          </p:cNvCxnSpPr>
          <p:nvPr/>
        </p:nvCxnSpPr>
        <p:spPr>
          <a:xfrm>
            <a:off x="4613189" y="4464908"/>
            <a:ext cx="172170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961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DD6A86A9-78C7-46AF-A663-AE120D23A0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396" y="643466"/>
            <a:ext cx="10413207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14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D0FC1EA6-D761-4479-ACD2-394951779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037" y="633412"/>
            <a:ext cx="10067925" cy="559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281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1941CED9-4FE3-4CCD-AEC5-9AAF34F68C5B}"/>
              </a:ext>
            </a:extLst>
          </p:cNvPr>
          <p:cNvSpPr/>
          <p:nvPr/>
        </p:nvSpPr>
        <p:spPr>
          <a:xfrm>
            <a:off x="4297975" y="3244334"/>
            <a:ext cx="3596049" cy="646331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r>
              <a:rPr lang="nl-NL">
                <a:cs typeface="Calibri"/>
                <a:hlinkClick r:id="rId2"/>
              </a:rPr>
              <a:t>https://www.schoolsaslivinglabs.eu/</a:t>
            </a:r>
            <a:endParaRPr lang="nl-NL">
              <a:cs typeface="Calibri"/>
            </a:endParaRPr>
          </a:p>
          <a:p>
            <a:endParaRPr lang="nl-NL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48466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7E7C600E-0E05-48DB-A981-261738A05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1940" y="263522"/>
            <a:ext cx="12192000" cy="572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240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B29ECEF8-35D3-4DC3-A40E-B388EABBE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466725"/>
            <a:ext cx="11620500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890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B5485A5E-7A6D-4CB8-B830-946F540056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404812"/>
            <a:ext cx="11620500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225574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a77a4b2b-3db0-41f0-8ddf-050cd07f8465" ContentTypeId="0x01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D87D961675B141B024BCBC101C8004" ma:contentTypeVersion="2" ma:contentTypeDescription="Een nieuw document maken." ma:contentTypeScope="" ma:versionID="6e805536c1d4950f9576b610673e962d">
  <xsd:schema xmlns:xsd="http://www.w3.org/2001/XMLSchema" xmlns:xs="http://www.w3.org/2001/XMLSchema" xmlns:p="http://schemas.microsoft.com/office/2006/metadata/properties" xmlns:ns2="a4557585-9aa9-4197-ad44-fd8a4acb5a0e" targetNamespace="http://schemas.microsoft.com/office/2006/metadata/properties" ma:root="true" ma:fieldsID="104e8b25f0870943aed265e739e79626" ns2:_="">
    <xsd:import namespace="a4557585-9aa9-4197-ad44-fd8a4acb5a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557585-9aa9-4197-ad44-fd8a4acb5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EEA0592-A0FF-4DBF-9BDA-3FE49144BA57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9EDA6B98-48DC-4603-A586-9E199E778D16}">
  <ds:schemaRefs>
    <ds:schemaRef ds:uri="a4557585-9aa9-4197-ad44-fd8a4acb5a0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92B38F25-C94D-46D2-B303-D8584F050D80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4BA4D1C1-6051-4A66-924A-B8C4133D2679}">
  <ds:schemaRefs>
    <ds:schemaRef ds:uri="91669cbb-716c-41f0-a756-d12dd3b8d08a"/>
    <ds:schemaRef ds:uri="ff482751-fb25-49db-a032-0cff0ba049c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Breedbeeld</PresentationFormat>
  <Slides>10</Slides>
  <Notes>0</Notes>
  <HiddenSlides>0</HiddenSlide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1" baseType="lpstr"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Berg, A.C. van den (Anton)</dc:creator>
  <cp:revision>4</cp:revision>
  <dcterms:created xsi:type="dcterms:W3CDTF">2021-03-19T09:41:26Z</dcterms:created>
  <dcterms:modified xsi:type="dcterms:W3CDTF">2021-05-26T13:26:10Z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0x0101002ED87D961675B141B024BCBC101C8004</vt:lpwstr>
  </property>
  <property fmtid="{D5CDD505-2E9C-101B-9397-08002B2CF9AE}" pid="3" name="_dlc_DocIdItemGuid">
    <vt:lpwstr>05d9df98-cfc9-410a-8060-d69b2726f034</vt:lpwstr>
  </property>
</Properties>
</file>